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1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6" r:id="rId11"/>
    <p:sldId id="283" r:id="rId12"/>
    <p:sldId id="284" r:id="rId13"/>
    <p:sldId id="285" r:id="rId14"/>
    <p:sldId id="287" r:id="rId15"/>
    <p:sldId id="288" r:id="rId16"/>
    <p:sldId id="276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302D60-F7CA-47AB-842F-C05B1987EFDE}">
          <p14:sldIdLst>
            <p14:sldId id="272"/>
            <p14:sldId id="271"/>
            <p14:sldId id="275"/>
            <p14:sldId id="277"/>
            <p14:sldId id="278"/>
            <p14:sldId id="279"/>
            <p14:sldId id="280"/>
            <p14:sldId id="281"/>
            <p14:sldId id="282"/>
            <p14:sldId id="286"/>
            <p14:sldId id="283"/>
            <p14:sldId id="284"/>
            <p14:sldId id="285"/>
            <p14:sldId id="287"/>
            <p14:sldId id="28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" y="1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FDD06-97EA-443C-88FB-EC120F7A204D}"/>
              </a:ext>
            </a:extLst>
          </p:cNvPr>
          <p:cNvSpPr/>
          <p:nvPr userDrawn="1"/>
        </p:nvSpPr>
        <p:spPr>
          <a:xfrm>
            <a:off x="31260" y="1953"/>
            <a:ext cx="12162692" cy="134815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7B05B058-2028-456F-8015-749E01A56A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22/09/2020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reen_flag.sv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SII1500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40BCA-407D-4658-AC4F-C91943081893}"/>
              </a:ext>
            </a:extLst>
          </p:cNvPr>
          <p:cNvSpPr txBox="1"/>
          <p:nvPr/>
        </p:nvSpPr>
        <p:spPr>
          <a:xfrm>
            <a:off x="498265" y="3429000"/>
            <a:ext cx="100873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Arial Nova" panose="020B0504020202020204" pitchFamily="34" charset="0"/>
              </a:rPr>
              <a:t>SEPTEMBER </a:t>
            </a:r>
            <a:br>
              <a:rPr lang="en-GB" sz="4000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Arial Nova" panose="020B0504020202020204" pitchFamily="34" charset="0"/>
              </a:rPr>
              <a:t>INNOVATION INVITATIONAL</a:t>
            </a:r>
          </a:p>
          <a:p>
            <a:r>
              <a:rPr lang="en-GB" sz="6000" i="1" dirty="0">
                <a:solidFill>
                  <a:schemeClr val="bg1"/>
                </a:solidFill>
                <a:latin typeface="Arial Nova" panose="020B0504020202020204" pitchFamily="34" charset="0"/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110036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#10: T Minus 10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Pathi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Sashi, Sudheer, 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TM10-918-S4-T3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7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433CD-82E9-4812-847A-442C347BC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399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2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#77: </a:t>
            </a:r>
            <a:r>
              <a:rPr lang="en-GB" i="1" dirty="0" err="1">
                <a:solidFill>
                  <a:srgbClr val="FFFFFF"/>
                </a:solidFill>
                <a:latin typeface="Arial"/>
                <a:cs typeface="Arial"/>
              </a:rPr>
              <a:t>SpeedRacer</a:t>
            </a:r>
            <a:endParaRPr lang="en-GB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Richard,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Prathamesh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Gigetta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Daniel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SpeedRacer-SK-016v13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1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st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DB9B8-9D94-459A-860D-DAA928519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#35: Storm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Renee, Hal, Haya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Storm-RCORG-72S-clone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10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ADF07-36E1-4118-A4C5-4F1D1F670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#05: Blue Streak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Surendar, Marc, Bruce, Chris, Ashutosh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BlueStreak-Chris-101-training5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3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rd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1D076-B0CF-4D76-84DA-2BAE38CC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 fontScale="90000"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#95: Lightning McQueen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Edwin, Rami,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Osniel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Beauclair</a:t>
            </a:r>
            <a:b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LightningMcQueen-Model11-clone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11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4" name="Picture 2" descr="Image result for lightning mcqueen">
            <a:extLst>
              <a:ext uri="{FF2B5EF4-FFF2-40B4-BE49-F238E27FC236}">
                <a16:creationId xmlns:a16="http://schemas.microsoft.com/office/drawing/2014/main" id="{CE883360-C444-49F9-ADD9-8C82DA47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14800"/>
            <a:ext cx="407554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5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#88: Artificial Racer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Courtney, George, Aditya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ArtificialRacers-S3p2T26D-5b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5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64647-99D4-4A91-88A6-A96DA8ED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2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Let’s go racing!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6BF5CC-770D-4E32-9FD2-A611AE6B6DF7}"/>
              </a:ext>
            </a:extLst>
          </p:cNvPr>
          <p:cNvSpPr txBox="1"/>
          <p:nvPr/>
        </p:nvSpPr>
        <p:spPr>
          <a:xfrm>
            <a:off x="3782387" y="1781340"/>
            <a:ext cx="5291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 Nova" panose="020B0504020202020204" pitchFamily="34" charset="0"/>
              </a:rPr>
              <a:t>Thanks for taking part and good luck to everyone!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FC948-8863-494F-96DC-234BDFE7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7139" y="1694638"/>
            <a:ext cx="4320564" cy="4278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16800-63A7-4F48-9B15-9AFAFC8D3158}"/>
              </a:ext>
            </a:extLst>
          </p:cNvPr>
          <p:cNvSpPr txBox="1"/>
          <p:nvPr/>
        </p:nvSpPr>
        <p:spPr>
          <a:xfrm>
            <a:off x="467139" y="6074114"/>
            <a:ext cx="4320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Green_flag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7752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 fontScale="90000"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Congratulations on your learning journey…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40BCA-407D-4658-AC4F-C91943081893}"/>
              </a:ext>
            </a:extLst>
          </p:cNvPr>
          <p:cNvSpPr txBox="1"/>
          <p:nvPr/>
        </p:nvSpPr>
        <p:spPr>
          <a:xfrm>
            <a:off x="189387" y="3193639"/>
            <a:ext cx="100873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Amazon Web Service - Sandboxes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Amazon </a:t>
            </a:r>
            <a:r>
              <a:rPr lang="en-GB" sz="3200" dirty="0" err="1">
                <a:solidFill>
                  <a:schemeClr val="bg1"/>
                </a:solidFill>
                <a:latin typeface="Arial Nova" panose="020B0504020202020204" pitchFamily="34" charset="0"/>
              </a:rPr>
              <a:t>SageMaker</a:t>
            </a:r>
            <a:endParaRPr lang="en-GB" sz="32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Amazon CloudWatch Logs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Machine Learning – reinforcement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Machine Learning – training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Machine Learning – hyperparameters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>
                <a:solidFill>
                  <a:schemeClr val="bg1"/>
                </a:solidFill>
                <a:latin typeface="Arial Nova" panose="020B0504020202020204" pitchFamily="34" charset="0"/>
              </a:rPr>
              <a:t>Python Programming</a:t>
            </a:r>
          </a:p>
        </p:txBody>
      </p:sp>
    </p:spTree>
    <p:extLst>
      <p:ext uri="{BB962C8B-B14F-4D97-AF65-F5344CB8AC3E}">
        <p14:creationId xmlns:p14="http://schemas.microsoft.com/office/powerpoint/2010/main" val="394375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Race Notes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40BCA-407D-4658-AC4F-C91943081893}"/>
              </a:ext>
            </a:extLst>
          </p:cNvPr>
          <p:cNvSpPr txBox="1"/>
          <p:nvPr/>
        </p:nvSpPr>
        <p:spPr>
          <a:xfrm>
            <a:off x="189389" y="1520785"/>
            <a:ext cx="72664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Car position and performance, lap times and on-track/off-track judgement taken directly from model evaluation AWS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Cloudwatch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 performance is preserved in the race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Race renderings have a degree of artistic licence.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Track was narrowed from JII500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Initial offset introduced for the starting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These do not affect the race outcomes.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6C828-1B03-4272-A443-ECA382EE3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17" y="3488330"/>
            <a:ext cx="4172539" cy="3338031"/>
          </a:xfrm>
          <a:prstGeom prst="rect">
            <a:avLst/>
          </a:prstGeom>
        </p:spPr>
      </p:pic>
      <p:pic>
        <p:nvPicPr>
          <p:cNvPr id="1026" name="Picture 2" descr="&#10;                    Image: An AWS DeepRacer re:invent 2018 track.&#10;                ">
            <a:extLst>
              <a:ext uri="{FF2B5EF4-FFF2-40B4-BE49-F238E27FC236}">
                <a16:creationId xmlns:a16="http://schemas.microsoft.com/office/drawing/2014/main" id="{888EF127-89C8-437D-8572-C5254160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61" y="765799"/>
            <a:ext cx="4050495" cy="26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8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TEAM INTROS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#28: </a:t>
            </a:r>
            <a:r>
              <a:rPr lang="en-GB" i="1" dirty="0" err="1">
                <a:solidFill>
                  <a:srgbClr val="FFFFFF"/>
                </a:solidFill>
                <a:latin typeface="Arial"/>
                <a:cs typeface="Arial"/>
              </a:rPr>
              <a:t>BabyStep</a:t>
            </a:r>
            <a:endParaRPr lang="en-GB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Naresh, Suren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BS01-0917-NE-3-6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12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Place, 2019 Champions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32BA5-0610-4704-987D-F332C496D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39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#11: PIM Particle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Brooke, Jim, Robert,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Olana</a:t>
            </a: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PIMParticle-Brooke-003v12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6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F8596-1A67-4EF9-8C32-72CBE756C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8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#99: RB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Robert, Jeff, Jean, Linda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RB-0002-T20-NAS-T0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2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nd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BF344-823A-4188-90DA-E4B648F01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399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9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#44: Flying Iceman</a:t>
            </a: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Neeraj,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Avinash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Dorairaj</a:t>
            </a: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HammerTime-24-2-V2-clone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N/A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0324A-0D62-44C5-9FEE-0132CC97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09C20F-6E59-4A1A-B019-0B743CEF81BE}"/>
              </a:ext>
            </a:extLst>
          </p:cNvPr>
          <p:cNvSpPr/>
          <p:nvPr/>
        </p:nvSpPr>
        <p:spPr>
          <a:xfrm>
            <a:off x="31260" y="1953"/>
            <a:ext cx="12162692" cy="13481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CA1AA-2BB4-4399-8885-4AC0D3F9F7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7950" y="124931"/>
            <a:ext cx="5992447" cy="1071563"/>
          </a:xfrm>
        </p:spPr>
        <p:txBody>
          <a:bodyPr>
            <a:norm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  <a:latin typeface="Arial"/>
                <a:cs typeface="Arial"/>
              </a:rPr>
              <a:t>#66: </a:t>
            </a:r>
            <a:r>
              <a:rPr lang="en-GB" i="1" dirty="0" err="1">
                <a:solidFill>
                  <a:srgbClr val="FFFFFF"/>
                </a:solidFill>
                <a:latin typeface="Arial"/>
                <a:cs typeface="Arial"/>
              </a:rPr>
              <a:t>GhostRiderz</a:t>
            </a:r>
            <a:endParaRPr lang="en-GB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B3AA6FD4-6C52-428C-820A-DAD6D47E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" y="120670"/>
            <a:ext cx="1085850" cy="1114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B85744-DA59-4394-837B-3FD7AB7F71D6}"/>
              </a:ext>
            </a:extLst>
          </p:cNvPr>
          <p:cNvSpPr txBox="1"/>
          <p:nvPr/>
        </p:nvSpPr>
        <p:spPr>
          <a:xfrm>
            <a:off x="189389" y="1520785"/>
            <a:ext cx="726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Members: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Huyen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, Vaibhav, </a:t>
            </a:r>
            <a:r>
              <a:rPr lang="en-GB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Hetal</a:t>
            </a: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Model: </a:t>
            </a:r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GhostRiderz-Vaibhav-300V2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July Race Result:  4</a:t>
            </a:r>
            <a:r>
              <a:rPr lang="en-GB" sz="2400" baseline="30000" dirty="0">
                <a:solidFill>
                  <a:schemeClr val="bg1"/>
                </a:solidFill>
                <a:latin typeface="Arial Nova" panose="020B0504020202020204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Arial Nova" panose="020B0504020202020204" pitchFamily="34" charset="0"/>
              </a:rPr>
              <a:t>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6E337-6E1D-46ED-BCC8-551F76249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406399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367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Calibri</vt:lpstr>
      <vt:lpstr>Calibri Light</vt:lpstr>
      <vt:lpstr>Consolas</vt:lpstr>
      <vt:lpstr>Wingdings</vt:lpstr>
      <vt:lpstr>office theme</vt:lpstr>
      <vt:lpstr>SII1500</vt:lpstr>
      <vt:lpstr>Congratulations on your learning journey…</vt:lpstr>
      <vt:lpstr>Race Notes</vt:lpstr>
      <vt:lpstr>TEAM INTROS</vt:lpstr>
      <vt:lpstr>#28: BabyStep</vt:lpstr>
      <vt:lpstr>#11: PIM Particle</vt:lpstr>
      <vt:lpstr>#99: RB</vt:lpstr>
      <vt:lpstr>#44: Flying Iceman</vt:lpstr>
      <vt:lpstr>#66: GhostRiderz</vt:lpstr>
      <vt:lpstr>#10: T Minus 10</vt:lpstr>
      <vt:lpstr>#77: SpeedRacer</vt:lpstr>
      <vt:lpstr>#35: Storm</vt:lpstr>
      <vt:lpstr>#05: Blue Streak</vt:lpstr>
      <vt:lpstr>#95: Lightning McQueen</vt:lpstr>
      <vt:lpstr>#88: Artificial Racer</vt:lpstr>
      <vt:lpstr>Let’s go racing!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Race Notes</dc:title>
  <dc:creator>Phil Adderley</dc:creator>
  <cp:lastModifiedBy>William Romano</cp:lastModifiedBy>
  <cp:revision>38</cp:revision>
  <dcterms:created xsi:type="dcterms:W3CDTF">2020-07-28T17:20:04Z</dcterms:created>
  <dcterms:modified xsi:type="dcterms:W3CDTF">2020-09-23T00:04:26Z</dcterms:modified>
</cp:coreProperties>
</file>